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1" d="100"/>
          <a:sy n="21" d="100"/>
        </p:scale>
        <p:origin x="31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311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015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295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345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1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534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767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800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361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471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918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79C97-8813-4819-B7DE-1B24AC6D3F81}" type="datetimeFigureOut">
              <a:rPr lang="es-CO" smtClean="0"/>
              <a:t>2/03/2023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C0F33-1B64-496F-A43E-565BD14492C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28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guides.lib.berkeley.edu/posters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ersonal.psu.edu/drs18/postersho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icue.as.ua.edu/undergraduate-research/poster-guide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guides.nyu.edu/posters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0">
            <a:extLst>
              <a:ext uri="{FF2B5EF4-FFF2-40B4-BE49-F238E27FC236}">
                <a16:creationId xmlns:a16="http://schemas.microsoft.com/office/drawing/2014/main" id="{A7D97F25-FF18-45B4-A16B-438F5E0D2FC7}"/>
              </a:ext>
            </a:extLst>
          </p:cNvPr>
          <p:cNvSpPr txBox="1"/>
          <p:nvPr/>
        </p:nvSpPr>
        <p:spPr>
          <a:xfrm>
            <a:off x="5131491" y="1419564"/>
            <a:ext cx="12706237" cy="1093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400" b="1" dirty="0">
                <a:ln w="3175">
                  <a:noFill/>
                </a:ln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TÍTULO</a:t>
            </a:r>
          </a:p>
        </p:txBody>
      </p:sp>
      <p:sp>
        <p:nvSpPr>
          <p:cNvPr id="9" name="TextBox 31">
            <a:extLst>
              <a:ext uri="{FF2B5EF4-FFF2-40B4-BE49-F238E27FC236}">
                <a16:creationId xmlns:a16="http://schemas.microsoft.com/office/drawing/2014/main" id="{169A3EEE-1F00-4771-83AE-3700FBD4B183}"/>
              </a:ext>
            </a:extLst>
          </p:cNvPr>
          <p:cNvSpPr txBox="1"/>
          <p:nvPr/>
        </p:nvSpPr>
        <p:spPr>
          <a:xfrm>
            <a:off x="5183341" y="2513050"/>
            <a:ext cx="12706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Autor</a:t>
            </a:r>
            <a:r>
              <a:rPr lang="es-CO" sz="4800" b="1" baseline="300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s-CO" sz="4800" b="1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, Autor</a:t>
            </a:r>
            <a:r>
              <a:rPr lang="es-CO" sz="4800" b="1" baseline="300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2</a:t>
            </a:r>
            <a:r>
              <a:rPr lang="es-CO" sz="4800" b="1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, Autor</a:t>
            </a:r>
            <a:r>
              <a:rPr lang="es-CO" sz="4800" b="1" baseline="300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3</a:t>
            </a:r>
          </a:p>
        </p:txBody>
      </p:sp>
      <p:sp>
        <p:nvSpPr>
          <p:cNvPr id="10" name="TextBox 32">
            <a:extLst>
              <a:ext uri="{FF2B5EF4-FFF2-40B4-BE49-F238E27FC236}">
                <a16:creationId xmlns:a16="http://schemas.microsoft.com/office/drawing/2014/main" id="{3BF8FFD6-4006-4F2C-8DAB-C230DB9CE10F}"/>
              </a:ext>
            </a:extLst>
          </p:cNvPr>
          <p:cNvSpPr txBox="1"/>
          <p:nvPr/>
        </p:nvSpPr>
        <p:spPr>
          <a:xfrm>
            <a:off x="5131491" y="3322808"/>
            <a:ext cx="173544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400" baseline="300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s-CO" sz="34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Departamento, Institución/Universidad, Ciudad, País</a:t>
            </a:r>
          </a:p>
          <a:p>
            <a:r>
              <a:rPr lang="es-CO" sz="3400" baseline="300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2</a:t>
            </a:r>
            <a:r>
              <a:rPr lang="es-CO" sz="34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Departamento, Institución/Universidad, Ciudad, País</a:t>
            </a:r>
          </a:p>
          <a:p>
            <a:r>
              <a:rPr lang="es-CO" sz="3400" baseline="300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3</a:t>
            </a:r>
            <a:r>
              <a:rPr lang="es-CO" sz="3400" dirty="0">
                <a:solidFill>
                  <a:schemeClr val="bg1"/>
                </a:solidFill>
                <a:latin typeface="Bangla MN" charset="0"/>
                <a:ea typeface="Bangla MN" charset="0"/>
                <a:cs typeface="Bangla MN" charset="0"/>
              </a:rPr>
              <a:t>Departamento, Institución/Universidad, Ciudad, País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0E3A0517-DE09-4CC8-A8AA-80C7F9E444FC}"/>
              </a:ext>
            </a:extLst>
          </p:cNvPr>
          <p:cNvSpPr txBox="1"/>
          <p:nvPr/>
        </p:nvSpPr>
        <p:spPr>
          <a:xfrm>
            <a:off x="1120774" y="2166496"/>
            <a:ext cx="298017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Logo o marca del ponente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839CAB62-2E44-4BC8-ACBD-5250B7DA67F5}"/>
              </a:ext>
            </a:extLst>
          </p:cNvPr>
          <p:cNvSpPr/>
          <p:nvPr/>
        </p:nvSpPr>
        <p:spPr>
          <a:xfrm>
            <a:off x="938273" y="6559832"/>
            <a:ext cx="11216922" cy="6321281"/>
          </a:xfrm>
          <a:prstGeom prst="roundRect">
            <a:avLst>
              <a:gd name="adj" fmla="val 96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C7A6B97-33DF-4D5A-9BC2-BC73B2D4C4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1643"/>
            <a:ext cx="13261821" cy="812985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122A4978-2906-48DD-B71E-BA8A8A959595}"/>
              </a:ext>
            </a:extLst>
          </p:cNvPr>
          <p:cNvSpPr txBox="1"/>
          <p:nvPr/>
        </p:nvSpPr>
        <p:spPr>
          <a:xfrm>
            <a:off x="1378856" y="7372817"/>
            <a:ext cx="103357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En esta sección se recomienda incluir 2 o 3 principales conclusiones o implicaciones del estudio.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67FAD681-D8AF-4270-A4EC-BBFF3B35606D}"/>
              </a:ext>
            </a:extLst>
          </p:cNvPr>
          <p:cNvSpPr/>
          <p:nvPr/>
        </p:nvSpPr>
        <p:spPr>
          <a:xfrm>
            <a:off x="13044781" y="6559832"/>
            <a:ext cx="11430988" cy="13749500"/>
          </a:xfrm>
          <a:prstGeom prst="roundRect">
            <a:avLst>
              <a:gd name="adj" fmla="val 96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TextBox 67">
            <a:extLst>
              <a:ext uri="{FF2B5EF4-FFF2-40B4-BE49-F238E27FC236}">
                <a16:creationId xmlns:a16="http://schemas.microsoft.com/office/drawing/2014/main" id="{899BDF1A-5160-4772-9EC8-1EC9084EFE19}"/>
              </a:ext>
            </a:extLst>
          </p:cNvPr>
          <p:cNvSpPr txBox="1"/>
          <p:nvPr/>
        </p:nvSpPr>
        <p:spPr>
          <a:xfrm>
            <a:off x="13354403" y="8033434"/>
            <a:ext cx="10724798" cy="11172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Tamaño sugerido (pliego estándar 100cm x 70cm)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Los títulos y cuadros pueden ser ajustados según el criterio de cada autor.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Se recomienda un tamaño de letra de al menos 26 pts.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En el caso de gráficas o imágenes se recomienda que estas tengan una resolución de al menos 120ppi.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Incluir referencias y título en tablas e imágenes.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Recomendamos consultar las siguientes guías de diseño para la elaboración de su póster:</a:t>
            </a:r>
          </a:p>
          <a:p>
            <a:pPr marL="1828800" lvl="1" indent="-571500" algn="just">
              <a:buFont typeface="Courier New" panose="02070309020205020404" pitchFamily="49" charset="0"/>
              <a:buChar char="o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  <a:hlinkClick r:id="rId4"/>
              </a:rPr>
              <a:t>https://guides.nyu.edu/posters</a:t>
            </a:r>
            <a:endParaRPr lang="es-CO" sz="4000" dirty="0">
              <a:solidFill>
                <a:schemeClr val="tx1">
                  <a:lumMod val="85000"/>
                  <a:lumOff val="15000"/>
                </a:schemeClr>
              </a:solidFill>
              <a:latin typeface="Bangla MN"/>
            </a:endParaRPr>
          </a:p>
          <a:p>
            <a:pPr marL="1828800" lvl="1" indent="-571500" algn="just">
              <a:buFont typeface="Courier New" panose="02070309020205020404" pitchFamily="49" charset="0"/>
              <a:buChar char="o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  <a:hlinkClick r:id="rId5"/>
              </a:rPr>
              <a:t>https://icue.as.ua.edu/undergraduate-research/poster-guide/</a:t>
            </a:r>
            <a:endParaRPr lang="es-CO" sz="4000" dirty="0">
              <a:solidFill>
                <a:schemeClr val="tx1">
                  <a:lumMod val="85000"/>
                  <a:lumOff val="15000"/>
                </a:schemeClr>
              </a:solidFill>
              <a:latin typeface="Bangla MN"/>
            </a:endParaRPr>
          </a:p>
          <a:p>
            <a:pPr marL="1828800" lvl="1" indent="-571500" algn="just">
              <a:buFont typeface="Courier New" panose="02070309020205020404" pitchFamily="49" charset="0"/>
              <a:buChar char="o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  <a:hlinkClick r:id="rId6"/>
              </a:rPr>
              <a:t>http://www.personal.psu.edu/drs18/postershow/</a:t>
            </a:r>
            <a:endParaRPr lang="es-CO" sz="4000" dirty="0">
              <a:solidFill>
                <a:schemeClr val="tx1">
                  <a:lumMod val="85000"/>
                  <a:lumOff val="15000"/>
                </a:schemeClr>
              </a:solidFill>
              <a:latin typeface="Bangla MN"/>
            </a:endParaRPr>
          </a:p>
          <a:p>
            <a:pPr marL="1828800" lvl="1" indent="-571500" algn="just">
              <a:buFont typeface="Courier New" panose="02070309020205020404" pitchFamily="49" charset="0"/>
              <a:buChar char="o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  <a:hlinkClick r:id="rId7"/>
              </a:rPr>
              <a:t>https://guides.lib.berkeley.edu/posters</a:t>
            </a:r>
            <a:endParaRPr lang="es-CO" sz="4000" dirty="0">
              <a:solidFill>
                <a:schemeClr val="tx1">
                  <a:lumMod val="85000"/>
                  <a:lumOff val="15000"/>
                </a:schemeClr>
              </a:solidFill>
              <a:latin typeface="Bangla MN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FB7DA3A-8D83-4FC8-A7A3-8E0B787FED19}"/>
              </a:ext>
            </a:extLst>
          </p:cNvPr>
          <p:cNvSpPr/>
          <p:nvPr/>
        </p:nvSpPr>
        <p:spPr>
          <a:xfrm>
            <a:off x="938273" y="13707072"/>
            <a:ext cx="11216922" cy="5657703"/>
          </a:xfrm>
          <a:prstGeom prst="roundRect">
            <a:avLst>
              <a:gd name="adj" fmla="val 96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5AC3DC7-3E6E-4CEB-9DCD-0FB54F8E9E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91" y="6193460"/>
            <a:ext cx="13261821" cy="812985"/>
          </a:xfrm>
          <a:prstGeom prst="rect">
            <a:avLst/>
          </a:prstGeom>
        </p:spPr>
      </p:pic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8A60F0EF-C4B0-4A18-98B0-DD2534CF061D}"/>
              </a:ext>
            </a:extLst>
          </p:cNvPr>
          <p:cNvSpPr/>
          <p:nvPr/>
        </p:nvSpPr>
        <p:spPr>
          <a:xfrm>
            <a:off x="938270" y="20284229"/>
            <a:ext cx="11216922" cy="14830937"/>
          </a:xfrm>
          <a:prstGeom prst="roundRect">
            <a:avLst>
              <a:gd name="adj" fmla="val 96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9797DA08-E5DC-4BD2-8652-E447126F27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180" y="13378955"/>
            <a:ext cx="13261821" cy="812985"/>
          </a:xfrm>
          <a:prstGeom prst="rect">
            <a:avLst/>
          </a:prstGeom>
        </p:spPr>
      </p:pic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93E36F9C-89CB-4C08-A005-BBF0A9B821C7}"/>
              </a:ext>
            </a:extLst>
          </p:cNvPr>
          <p:cNvSpPr/>
          <p:nvPr/>
        </p:nvSpPr>
        <p:spPr>
          <a:xfrm>
            <a:off x="13070608" y="21282112"/>
            <a:ext cx="11433962" cy="6633421"/>
          </a:xfrm>
          <a:prstGeom prst="roundRect">
            <a:avLst>
              <a:gd name="adj" fmla="val 96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C9A1E6D3-644A-44C6-9ED5-6B8B5CEA179B}"/>
              </a:ext>
            </a:extLst>
          </p:cNvPr>
          <p:cNvSpPr/>
          <p:nvPr/>
        </p:nvSpPr>
        <p:spPr>
          <a:xfrm>
            <a:off x="13070608" y="28983668"/>
            <a:ext cx="11430988" cy="3009759"/>
          </a:xfrm>
          <a:prstGeom prst="roundRect">
            <a:avLst>
              <a:gd name="adj" fmla="val 96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Seleccione algunas relevantes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7FEAB52B-094A-4198-9A92-D88ED94DDB68}"/>
              </a:ext>
            </a:extLst>
          </p:cNvPr>
          <p:cNvSpPr/>
          <p:nvPr/>
        </p:nvSpPr>
        <p:spPr>
          <a:xfrm>
            <a:off x="13124471" y="32942291"/>
            <a:ext cx="11430988" cy="2172875"/>
          </a:xfrm>
          <a:prstGeom prst="roundRect">
            <a:avLst>
              <a:gd name="adj" fmla="val 96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Bangla MN"/>
              </a:rPr>
              <a:t>Sección opcional</a:t>
            </a:r>
          </a:p>
          <a:p>
            <a:pPr algn="ctr"/>
            <a:endParaRPr lang="es-CO" dirty="0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0DAB7D9-E76A-4DCD-AC39-D537AD7ADF6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09" y="19921356"/>
            <a:ext cx="13261821" cy="838391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E8CD1325-0EF1-4D8F-8EA7-023E7CB818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422" y="20858054"/>
            <a:ext cx="13261821" cy="787579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77B39A11-DBA0-43DD-93CF-499B3217FC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9054" y="28609885"/>
            <a:ext cx="13261821" cy="800282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86863638-69A1-4AB8-A8AD-01AFDF9FE3E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9987" y="32542150"/>
            <a:ext cx="13261821" cy="80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86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184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Bangla MN</vt:lpstr>
      <vt:lpstr>Calibri</vt:lpstr>
      <vt:lpstr>Calibri Light</vt:lpstr>
      <vt:lpstr>Courier New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Pahola Andrea Ramos Barbour</dc:creator>
  <cp:lastModifiedBy>Juan Felipe Franco</cp:lastModifiedBy>
  <cp:revision>6</cp:revision>
  <dcterms:created xsi:type="dcterms:W3CDTF">2023-02-17T14:22:42Z</dcterms:created>
  <dcterms:modified xsi:type="dcterms:W3CDTF">2023-03-02T20:35:16Z</dcterms:modified>
</cp:coreProperties>
</file>