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sldIdLst>
    <p:sldId id="256" r:id="rId4"/>
    <p:sldId id="267" r:id="rId5"/>
    <p:sldId id="258" r:id="rId6"/>
    <p:sldId id="272" r:id="rId7"/>
    <p:sldId id="264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BEB8"/>
    <a:srgbClr val="575756"/>
    <a:srgbClr val="F9B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63"/>
  </p:normalViewPr>
  <p:slideViewPr>
    <p:cSldViewPr snapToGrid="0" snapToObjects="1">
      <p:cViewPr varScale="1">
        <p:scale>
          <a:sx n="104" d="100"/>
          <a:sy n="104" d="100"/>
        </p:scale>
        <p:origin x="11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B2C2F-215D-1044-8EDE-614B911853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AB32E54-A118-844B-AC7F-65A3B2009C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2C7CC3-D8F9-854B-B4CD-9017D3AA0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07CB-ECBB-014A-8E01-35EE4D7185A3}" type="datetimeFigureOut">
              <a:rPr lang="es-ES_tradnl" smtClean="0"/>
              <a:t>18/02/2023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6645C1-84EA-E245-B6DD-6BCD36D6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5374BB-9B25-3B43-84B1-FA48AA04A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96A6-E601-CE45-AB9E-ADB7EAFD987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24941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6E23F4-F280-B84E-A1B9-6E9722683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B96CB4-0D24-C14B-BC26-2C33334C7F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A74EAA-9000-9D4B-BF72-6ADA2CA03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07CB-ECBB-014A-8E01-35EE4D7185A3}" type="datetimeFigureOut">
              <a:rPr lang="es-ES_tradnl" smtClean="0"/>
              <a:t>18/02/2023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463964-2A70-0142-8844-8FBE36513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0557A9-FD37-0D46-815B-CCF124F31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96A6-E601-CE45-AB9E-ADB7EAFD987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28734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93BA5E9-5839-F341-89DE-F95AE9DD37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82AF02-CBE4-4B42-B4EA-9DE0905F4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7AB536-A358-B245-93B6-1BDC35121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07CB-ECBB-014A-8E01-35EE4D7185A3}" type="datetimeFigureOut">
              <a:rPr lang="es-ES_tradnl" smtClean="0"/>
              <a:t>18/02/2023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58BAE0-642C-274C-A7F8-4B81F57BF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23E1A1-324E-EB44-8099-3244176C0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96A6-E601-CE45-AB9E-ADB7EAFD987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47569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B2C2F-215D-1044-8EDE-614B911853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AB32E54-A118-844B-AC7F-65A3B2009C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2C7CC3-D8F9-854B-B4CD-9017D3AA0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07CB-ECBB-014A-8E01-35EE4D7185A3}" type="datetimeFigureOut">
              <a:rPr lang="es-ES_tradnl" smtClean="0"/>
              <a:t>18/02/2023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6645C1-84EA-E245-B6DD-6BCD36D6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5374BB-9B25-3B43-84B1-FA48AA04A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96A6-E601-CE45-AB9E-ADB7EAFD987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15047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83E7D-FD82-8149-830A-17B855A43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7EC4CF-C395-7B42-A41F-51B76B360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8536E9-ACAC-8149-9228-3906D0022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07CB-ECBB-014A-8E01-35EE4D7185A3}" type="datetimeFigureOut">
              <a:rPr lang="es-ES_tradnl" smtClean="0"/>
              <a:t>18/02/2023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1AB528-86F2-9A49-82E6-CA13010FF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EE6BBD-9D38-4A41-BC7C-B050B7433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96A6-E601-CE45-AB9E-ADB7EAFD987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27446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53BC1C-38CD-7B4D-BDA7-E1201BB1C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6208C9-DCE8-4543-AF9F-ED2469C06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728B41-C6D2-DF45-B530-488F03745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07CB-ECBB-014A-8E01-35EE4D7185A3}" type="datetimeFigureOut">
              <a:rPr lang="es-ES_tradnl" smtClean="0"/>
              <a:t>18/02/2023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AB4416-F8D2-1A48-AA3D-1C6EDD125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66DF6A-FA71-FA45-9FD4-378DCD301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96A6-E601-CE45-AB9E-ADB7EAFD987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24981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DE3084-E50A-F349-9C68-642CA18BA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202E80-582B-704D-AF3C-F17E9EEE42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F38F56-356B-0B4C-9AC7-212578DF8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E18A99-F5A0-1F48-846C-10E09F457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07CB-ECBB-014A-8E01-35EE4D7185A3}" type="datetimeFigureOut">
              <a:rPr lang="es-ES_tradnl" smtClean="0"/>
              <a:t>18/02/2023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0F0197-0385-7F43-BF3D-F8EA0F96D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8F496E-95C0-2C4F-A66F-D43A64222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96A6-E601-CE45-AB9E-ADB7EAFD987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22495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B7D6AD-BC13-DD44-ACD0-AF89AB28C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623481-7A70-F94A-AB08-8836689CA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347076-6E0A-474C-9EA8-3368BE0CB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E8DA3F-DCB1-2447-855B-458D3E130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42DD393-927C-3449-98A1-C392E386F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4D2682C-3071-504E-BBBC-65A2338A6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07CB-ECBB-014A-8E01-35EE4D7185A3}" type="datetimeFigureOut">
              <a:rPr lang="es-ES_tradnl" smtClean="0"/>
              <a:t>18/02/2023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3C1F95-C54A-2A4A-A000-B512E177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E19101C-D5B0-9C4D-B67D-00AC9DEC0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96A6-E601-CE45-AB9E-ADB7EAFD987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129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94AA66-AF49-F14F-83D5-AD86045F2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EFB12C8-C658-9440-A2C2-5A64DBB19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07CB-ECBB-014A-8E01-35EE4D7185A3}" type="datetimeFigureOut">
              <a:rPr lang="es-ES_tradnl" smtClean="0"/>
              <a:t>18/02/2023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E25E8F3-5BB4-6C49-B366-D943B6C9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EE8FCF4-EE03-7E49-939B-36B07D7ED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96A6-E601-CE45-AB9E-ADB7EAFD987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39623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5B807A3-5B75-1D45-9FB1-9890A5856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07CB-ECBB-014A-8E01-35EE4D7185A3}" type="datetimeFigureOut">
              <a:rPr lang="es-ES_tradnl" smtClean="0"/>
              <a:t>18/02/2023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456CF2B-6921-BB4B-9F92-12836440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6F125E9-9F44-FC47-9096-CD445E67A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96A6-E601-CE45-AB9E-ADB7EAFD987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23290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BB927D-5A56-E34A-9EE1-900069600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00C7A6-F87E-324C-8636-B536382F0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B4ECD2-A1CA-9843-A187-15B8A18D9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366C2C5-9447-E44C-BD31-5511DE342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07CB-ECBB-014A-8E01-35EE4D7185A3}" type="datetimeFigureOut">
              <a:rPr lang="es-ES_tradnl" smtClean="0"/>
              <a:t>18/02/2023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EA8394-701C-5544-A29D-0DA543579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615CBB-1466-114F-8809-B7BF223D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96A6-E601-CE45-AB9E-ADB7EAFD987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67239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83E7D-FD82-8149-830A-17B855A43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7EC4CF-C395-7B42-A41F-51B76B360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8536E9-ACAC-8149-9228-3906D0022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07CB-ECBB-014A-8E01-35EE4D7185A3}" type="datetimeFigureOut">
              <a:rPr lang="es-ES_tradnl" smtClean="0"/>
              <a:t>18/02/2023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1AB528-86F2-9A49-82E6-CA13010FF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EE6BBD-9D38-4A41-BC7C-B050B7433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96A6-E601-CE45-AB9E-ADB7EAFD987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72158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F39E8A-2E1B-6540-A584-F71D6F8B2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0EF669F-BF94-1E46-9650-27C4668F9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6B09E3-24DE-624D-B4A2-D480A3438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416E40-132B-4D4F-8D4C-FB9A4052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07CB-ECBB-014A-8E01-35EE4D7185A3}" type="datetimeFigureOut">
              <a:rPr lang="es-ES_tradnl" smtClean="0"/>
              <a:t>18/02/2023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C32121-5AE6-3E40-86D3-E81263AE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809427-D22E-0B46-A904-EA741E716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96A6-E601-CE45-AB9E-ADB7EAFD987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59461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6E23F4-F280-B84E-A1B9-6E9722683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B96CB4-0D24-C14B-BC26-2C33334C7F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A74EAA-9000-9D4B-BF72-6ADA2CA03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07CB-ECBB-014A-8E01-35EE4D7185A3}" type="datetimeFigureOut">
              <a:rPr lang="es-ES_tradnl" smtClean="0"/>
              <a:t>18/02/2023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463964-2A70-0142-8844-8FBE36513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0557A9-FD37-0D46-815B-CCF124F31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96A6-E601-CE45-AB9E-ADB7EAFD987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52355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93BA5E9-5839-F341-89DE-F95AE9DD37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82AF02-CBE4-4B42-B4EA-9DE0905F4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7AB536-A358-B245-93B6-1BDC35121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07CB-ECBB-014A-8E01-35EE4D7185A3}" type="datetimeFigureOut">
              <a:rPr lang="es-ES_tradnl" smtClean="0"/>
              <a:t>18/02/2023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58BAE0-642C-274C-A7F8-4B81F57BF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23E1A1-324E-EB44-8099-3244176C0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96A6-E601-CE45-AB9E-ADB7EAFD987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83157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B2C2F-215D-1044-8EDE-614B911853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AB32E54-A118-844B-AC7F-65A3B2009C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2C7CC3-D8F9-854B-B4CD-9017D3AA0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07CB-ECBB-014A-8E01-35EE4D7185A3}" type="datetimeFigureOut">
              <a:rPr lang="es-ES_tradnl" smtClean="0"/>
              <a:t>18/02/2023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6645C1-84EA-E245-B6DD-6BCD36D6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5374BB-9B25-3B43-84B1-FA48AA04A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96A6-E601-CE45-AB9E-ADB7EAFD987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013057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83E7D-FD82-8149-830A-17B855A43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7EC4CF-C395-7B42-A41F-51B76B360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8536E9-ACAC-8149-9228-3906D0022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07CB-ECBB-014A-8E01-35EE4D7185A3}" type="datetimeFigureOut">
              <a:rPr lang="es-ES_tradnl" smtClean="0"/>
              <a:t>18/02/2023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1AB528-86F2-9A49-82E6-CA13010FF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EE6BBD-9D38-4A41-BC7C-B050B7433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96A6-E601-CE45-AB9E-ADB7EAFD987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31502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53BC1C-38CD-7B4D-BDA7-E1201BB1C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6208C9-DCE8-4543-AF9F-ED2469C06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728B41-C6D2-DF45-B530-488F03745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07CB-ECBB-014A-8E01-35EE4D7185A3}" type="datetimeFigureOut">
              <a:rPr lang="es-ES_tradnl" smtClean="0"/>
              <a:t>18/02/2023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AB4416-F8D2-1A48-AA3D-1C6EDD125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66DF6A-FA71-FA45-9FD4-378DCD301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96A6-E601-CE45-AB9E-ADB7EAFD987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90463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DE3084-E50A-F349-9C68-642CA18BA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202E80-582B-704D-AF3C-F17E9EEE42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F38F56-356B-0B4C-9AC7-212578DF8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E18A99-F5A0-1F48-846C-10E09F457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07CB-ECBB-014A-8E01-35EE4D7185A3}" type="datetimeFigureOut">
              <a:rPr lang="es-ES_tradnl" smtClean="0"/>
              <a:t>18/02/2023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0F0197-0385-7F43-BF3D-F8EA0F96D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8F496E-95C0-2C4F-A66F-D43A64222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96A6-E601-CE45-AB9E-ADB7EAFD987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28165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B7D6AD-BC13-DD44-ACD0-AF89AB28C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623481-7A70-F94A-AB08-8836689CA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347076-6E0A-474C-9EA8-3368BE0CB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E8DA3F-DCB1-2447-855B-458D3E130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42DD393-927C-3449-98A1-C392E386F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4D2682C-3071-504E-BBBC-65A2338A6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07CB-ECBB-014A-8E01-35EE4D7185A3}" type="datetimeFigureOut">
              <a:rPr lang="es-ES_tradnl" smtClean="0"/>
              <a:t>18/02/2023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3C1F95-C54A-2A4A-A000-B512E177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E19101C-D5B0-9C4D-B67D-00AC9DEC0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96A6-E601-CE45-AB9E-ADB7EAFD987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264033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94AA66-AF49-F14F-83D5-AD86045F2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EFB12C8-C658-9440-A2C2-5A64DBB19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07CB-ECBB-014A-8E01-35EE4D7185A3}" type="datetimeFigureOut">
              <a:rPr lang="es-ES_tradnl" smtClean="0"/>
              <a:t>18/02/2023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E25E8F3-5BB4-6C49-B366-D943B6C9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EE8FCF4-EE03-7E49-939B-36B07D7ED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96A6-E601-CE45-AB9E-ADB7EAFD987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30483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5B807A3-5B75-1D45-9FB1-9890A5856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07CB-ECBB-014A-8E01-35EE4D7185A3}" type="datetimeFigureOut">
              <a:rPr lang="es-ES_tradnl" smtClean="0"/>
              <a:t>18/02/2023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456CF2B-6921-BB4B-9F92-12836440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6F125E9-9F44-FC47-9096-CD445E67A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96A6-E601-CE45-AB9E-ADB7EAFD987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38323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53BC1C-38CD-7B4D-BDA7-E1201BB1C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6208C9-DCE8-4543-AF9F-ED2469C06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728B41-C6D2-DF45-B530-488F03745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07CB-ECBB-014A-8E01-35EE4D7185A3}" type="datetimeFigureOut">
              <a:rPr lang="es-ES_tradnl" smtClean="0"/>
              <a:t>18/02/2023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AB4416-F8D2-1A48-AA3D-1C6EDD125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66DF6A-FA71-FA45-9FD4-378DCD301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96A6-E601-CE45-AB9E-ADB7EAFD987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6426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BB927D-5A56-E34A-9EE1-900069600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00C7A6-F87E-324C-8636-B536382F0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B4ECD2-A1CA-9843-A187-15B8A18D9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366C2C5-9447-E44C-BD31-5511DE342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07CB-ECBB-014A-8E01-35EE4D7185A3}" type="datetimeFigureOut">
              <a:rPr lang="es-ES_tradnl" smtClean="0"/>
              <a:t>18/02/2023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EA8394-701C-5544-A29D-0DA543579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615CBB-1466-114F-8809-B7BF223D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96A6-E601-CE45-AB9E-ADB7EAFD987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405182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F39E8A-2E1B-6540-A584-F71D6F8B2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0EF669F-BF94-1E46-9650-27C4668F9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6B09E3-24DE-624D-B4A2-D480A3438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416E40-132B-4D4F-8D4C-FB9A4052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07CB-ECBB-014A-8E01-35EE4D7185A3}" type="datetimeFigureOut">
              <a:rPr lang="es-ES_tradnl" smtClean="0"/>
              <a:t>18/02/2023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C32121-5AE6-3E40-86D3-E81263AE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809427-D22E-0B46-A904-EA741E716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96A6-E601-CE45-AB9E-ADB7EAFD987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342831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6E23F4-F280-B84E-A1B9-6E9722683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B96CB4-0D24-C14B-BC26-2C33334C7F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A74EAA-9000-9D4B-BF72-6ADA2CA03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07CB-ECBB-014A-8E01-35EE4D7185A3}" type="datetimeFigureOut">
              <a:rPr lang="es-ES_tradnl" smtClean="0"/>
              <a:t>18/02/2023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463964-2A70-0142-8844-8FBE36513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0557A9-FD37-0D46-815B-CCF124F31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96A6-E601-CE45-AB9E-ADB7EAFD987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99636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93BA5E9-5839-F341-89DE-F95AE9DD37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82AF02-CBE4-4B42-B4EA-9DE0905F4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7AB536-A358-B245-93B6-1BDC35121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07CB-ECBB-014A-8E01-35EE4D7185A3}" type="datetimeFigureOut">
              <a:rPr lang="es-ES_tradnl" smtClean="0"/>
              <a:t>18/02/2023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58BAE0-642C-274C-A7F8-4B81F57BF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23E1A1-324E-EB44-8099-3244176C0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96A6-E601-CE45-AB9E-ADB7EAFD987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38460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DE3084-E50A-F349-9C68-642CA18BA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202E80-582B-704D-AF3C-F17E9EEE42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F38F56-356B-0B4C-9AC7-212578DF8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E18A99-F5A0-1F48-846C-10E09F457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07CB-ECBB-014A-8E01-35EE4D7185A3}" type="datetimeFigureOut">
              <a:rPr lang="es-ES_tradnl" smtClean="0"/>
              <a:t>18/02/2023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0F0197-0385-7F43-BF3D-F8EA0F96D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8F496E-95C0-2C4F-A66F-D43A64222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96A6-E601-CE45-AB9E-ADB7EAFD987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474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B7D6AD-BC13-DD44-ACD0-AF89AB28C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623481-7A70-F94A-AB08-8836689CA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347076-6E0A-474C-9EA8-3368BE0CB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E8DA3F-DCB1-2447-855B-458D3E130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42DD393-927C-3449-98A1-C392E386F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4D2682C-3071-504E-BBBC-65A2338A6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07CB-ECBB-014A-8E01-35EE4D7185A3}" type="datetimeFigureOut">
              <a:rPr lang="es-ES_tradnl" smtClean="0"/>
              <a:t>18/02/2023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3C1F95-C54A-2A4A-A000-B512E177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E19101C-D5B0-9C4D-B67D-00AC9DEC0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96A6-E601-CE45-AB9E-ADB7EAFD987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97456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94AA66-AF49-F14F-83D5-AD86045F2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EFB12C8-C658-9440-A2C2-5A64DBB19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07CB-ECBB-014A-8E01-35EE4D7185A3}" type="datetimeFigureOut">
              <a:rPr lang="es-ES_tradnl" smtClean="0"/>
              <a:t>18/02/2023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E25E8F3-5BB4-6C49-B366-D943B6C9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EE8FCF4-EE03-7E49-939B-36B07D7ED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96A6-E601-CE45-AB9E-ADB7EAFD987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9656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5B807A3-5B75-1D45-9FB1-9890A5856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07CB-ECBB-014A-8E01-35EE4D7185A3}" type="datetimeFigureOut">
              <a:rPr lang="es-ES_tradnl" smtClean="0"/>
              <a:t>18/02/2023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456CF2B-6921-BB4B-9F92-12836440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6F125E9-9F44-FC47-9096-CD445E67A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96A6-E601-CE45-AB9E-ADB7EAFD987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53938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BB927D-5A56-E34A-9EE1-900069600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00C7A6-F87E-324C-8636-B536382F0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B4ECD2-A1CA-9843-A187-15B8A18D9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366C2C5-9447-E44C-BD31-5511DE342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07CB-ECBB-014A-8E01-35EE4D7185A3}" type="datetimeFigureOut">
              <a:rPr lang="es-ES_tradnl" smtClean="0"/>
              <a:t>18/02/2023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EA8394-701C-5544-A29D-0DA543579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615CBB-1466-114F-8809-B7BF223D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96A6-E601-CE45-AB9E-ADB7EAFD987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9191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F39E8A-2E1B-6540-A584-F71D6F8B2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0EF669F-BF94-1E46-9650-27C4668F9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6B09E3-24DE-624D-B4A2-D480A3438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416E40-132B-4D4F-8D4C-FB9A4052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07CB-ECBB-014A-8E01-35EE4D7185A3}" type="datetimeFigureOut">
              <a:rPr lang="es-ES_tradnl" smtClean="0"/>
              <a:t>18/02/2023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C32121-5AE6-3E40-86D3-E81263AE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809427-D22E-0B46-A904-EA741E716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96A6-E601-CE45-AB9E-ADB7EAFD987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02273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28C5584-2E18-1D43-8ED4-1126A7DF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5F95DC0-1FD3-3149-A4AD-CE5D1BFDB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C147BC-C46C-1849-8B56-491DF6C4F1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C07CB-ECBB-014A-8E01-35EE4D7185A3}" type="datetimeFigureOut">
              <a:rPr lang="es-ES_tradnl" smtClean="0"/>
              <a:t>18/02/2023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C9A0EE-9E3A-F54C-8046-FEE919818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773710-CA34-F24B-927B-4BA14067AA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796A6-E601-CE45-AB9E-ADB7EAFD987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010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28C5584-2E18-1D43-8ED4-1126A7DF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5F95DC0-1FD3-3149-A4AD-CE5D1BFDB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C147BC-C46C-1849-8B56-491DF6C4F1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C07CB-ECBB-014A-8E01-35EE4D7185A3}" type="datetimeFigureOut">
              <a:rPr lang="es-ES_tradnl" smtClean="0"/>
              <a:t>18/02/2023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C9A0EE-9E3A-F54C-8046-FEE919818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773710-CA34-F24B-927B-4BA14067AA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796A6-E601-CE45-AB9E-ADB7EAFD987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5450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28C5584-2E18-1D43-8ED4-1126A7DF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5F95DC0-1FD3-3149-A4AD-CE5D1BFDB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C147BC-C46C-1849-8B56-491DF6C4F1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C07CB-ECBB-014A-8E01-35EE4D7185A3}" type="datetimeFigureOut">
              <a:rPr lang="es-ES_tradnl" smtClean="0"/>
              <a:t>18/02/2023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C9A0EE-9E3A-F54C-8046-FEE919818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773710-CA34-F24B-927B-4BA14067AA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796A6-E601-CE45-AB9E-ADB7EAFD987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84358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91FE70E-61F7-47F1-89F6-A891F0152C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619"/>
          <a:stretch/>
        </p:blipFill>
        <p:spPr>
          <a:xfrm>
            <a:off x="0" y="2129081"/>
            <a:ext cx="12192000" cy="472891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903D0D6-9372-4EE4-9FF2-D85CF5C4CB41}"/>
              </a:ext>
            </a:extLst>
          </p:cNvPr>
          <p:cNvSpPr/>
          <p:nvPr/>
        </p:nvSpPr>
        <p:spPr>
          <a:xfrm>
            <a:off x="0" y="5504980"/>
            <a:ext cx="12192000" cy="1353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9BE4158-F8EE-4D42-8D60-F408424F5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4953" y="252964"/>
            <a:ext cx="2111854" cy="1100055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8CEB0D52-D256-4DD8-82D1-A321E0D17565}"/>
              </a:ext>
            </a:extLst>
          </p:cNvPr>
          <p:cNvSpPr/>
          <p:nvPr/>
        </p:nvSpPr>
        <p:spPr>
          <a:xfrm>
            <a:off x="0" y="5223167"/>
            <a:ext cx="12192000" cy="281814"/>
          </a:xfrm>
          <a:prstGeom prst="rect">
            <a:avLst/>
          </a:prstGeom>
          <a:solidFill>
            <a:srgbClr val="7DBEB8"/>
          </a:solidFill>
          <a:ln>
            <a:solidFill>
              <a:srgbClr val="7DB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A26A23B-3498-404B-A09B-4E633DDB24A6}"/>
              </a:ext>
            </a:extLst>
          </p:cNvPr>
          <p:cNvSpPr txBox="1"/>
          <p:nvPr/>
        </p:nvSpPr>
        <p:spPr>
          <a:xfrm>
            <a:off x="602342" y="5648294"/>
            <a:ext cx="4262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bg2">
                    <a:lumMod val="50000"/>
                  </a:schemeClr>
                </a:solidFill>
                <a:latin typeface="Montserrat" pitchFamily="2" charset="0"/>
              </a:rPr>
              <a:t>Presentador</a:t>
            </a:r>
          </a:p>
          <a:p>
            <a:endParaRPr lang="es-CO" sz="1200" dirty="0">
              <a:solidFill>
                <a:schemeClr val="bg2">
                  <a:lumMod val="50000"/>
                </a:schemeClr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704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757A39A3-933F-43B3-A1A9-1B36CAE78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87"/>
          <a:stretch/>
        </p:blipFill>
        <p:spPr>
          <a:xfrm>
            <a:off x="-236" y="0"/>
            <a:ext cx="1681238" cy="68580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872151D7-2483-4847-9684-8B7442C5C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05770" y="405093"/>
            <a:ext cx="1518721" cy="68587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229D0A1-F52A-4EA7-9C84-ECF4398F2CC9}"/>
              </a:ext>
            </a:extLst>
          </p:cNvPr>
          <p:cNvSpPr txBox="1"/>
          <p:nvPr/>
        </p:nvSpPr>
        <p:spPr>
          <a:xfrm>
            <a:off x="2205817" y="575494"/>
            <a:ext cx="6561460" cy="1210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F9B336"/>
                </a:solidFill>
                <a:latin typeface="Montserrat" pitchFamily="2" charset="0"/>
              </a:rPr>
              <a:t>Título</a:t>
            </a:r>
          </a:p>
          <a:p>
            <a:endParaRPr lang="es-CO" dirty="0"/>
          </a:p>
          <a:p>
            <a:endParaRPr lang="es-CO" dirty="0"/>
          </a:p>
          <a:p>
            <a:pPr>
              <a:lnSpc>
                <a:spcPct val="150000"/>
              </a:lnSpc>
            </a:pPr>
            <a:endParaRPr lang="es-CO" sz="1400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24538D2-240A-42DA-9BD1-C7A16C86F9BE}"/>
              </a:ext>
            </a:extLst>
          </p:cNvPr>
          <p:cNvSpPr/>
          <p:nvPr/>
        </p:nvSpPr>
        <p:spPr>
          <a:xfrm>
            <a:off x="1798267" y="602887"/>
            <a:ext cx="290285" cy="290285"/>
          </a:xfrm>
          <a:prstGeom prst="rect">
            <a:avLst/>
          </a:prstGeom>
          <a:solidFill>
            <a:srgbClr val="F9B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CF7F76A-F22D-4935-8822-6E14C94BC2F8}"/>
              </a:ext>
            </a:extLst>
          </p:cNvPr>
          <p:cNvCxnSpPr/>
          <p:nvPr/>
        </p:nvCxnSpPr>
        <p:spPr>
          <a:xfrm>
            <a:off x="2343862" y="1090967"/>
            <a:ext cx="2975428" cy="0"/>
          </a:xfrm>
          <a:prstGeom prst="line">
            <a:avLst/>
          </a:prstGeom>
          <a:ln w="28575">
            <a:solidFill>
              <a:srgbClr val="F9B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áfico 12">
            <a:extLst>
              <a:ext uri="{FF2B5EF4-FFF2-40B4-BE49-F238E27FC236}">
                <a16:creationId xmlns:a16="http://schemas.microsoft.com/office/drawing/2014/main" id="{9F81EA14-3F0E-4C80-8394-82AE132C6E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13524" b="8235"/>
          <a:stretch/>
        </p:blipFill>
        <p:spPr>
          <a:xfrm>
            <a:off x="10305771" y="4594175"/>
            <a:ext cx="1886230" cy="2263825"/>
          </a:xfrm>
          <a:prstGeom prst="rect">
            <a:avLst/>
          </a:prstGeom>
        </p:spPr>
      </p:pic>
      <p:sp>
        <p:nvSpPr>
          <p:cNvPr id="3" name="CuadroTexto 4">
            <a:extLst>
              <a:ext uri="{FF2B5EF4-FFF2-40B4-BE49-F238E27FC236}">
                <a16:creationId xmlns:a16="http://schemas.microsoft.com/office/drawing/2014/main" id="{B53CFF73-3C0F-5871-7C0B-A6B05CBD1A6D}"/>
              </a:ext>
            </a:extLst>
          </p:cNvPr>
          <p:cNvSpPr txBox="1"/>
          <p:nvPr/>
        </p:nvSpPr>
        <p:spPr>
          <a:xfrm>
            <a:off x="1798267" y="1564252"/>
            <a:ext cx="6561460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</a:rPr>
              <a:t>Texto</a:t>
            </a:r>
            <a:endParaRPr lang="es-CO" sz="1400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238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A74C474-2B1B-4BEB-A683-0E8859DAE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78540"/>
            <a:ext cx="12192000" cy="1190081"/>
          </a:xfrm>
          <a:prstGeom prst="rect">
            <a:avLst/>
          </a:prstGeom>
        </p:spPr>
      </p:pic>
      <p:sp>
        <p:nvSpPr>
          <p:cNvPr id="2" name="CuadroTexto 4">
            <a:extLst>
              <a:ext uri="{FF2B5EF4-FFF2-40B4-BE49-F238E27FC236}">
                <a16:creationId xmlns:a16="http://schemas.microsoft.com/office/drawing/2014/main" id="{CE7B5F8B-710E-277A-9E09-778C0CFFBBE9}"/>
              </a:ext>
            </a:extLst>
          </p:cNvPr>
          <p:cNvSpPr txBox="1"/>
          <p:nvPr/>
        </p:nvSpPr>
        <p:spPr>
          <a:xfrm>
            <a:off x="1068614" y="549912"/>
            <a:ext cx="6561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rgbClr val="7DBEB8"/>
                </a:solidFill>
                <a:latin typeface="Montserrat" pitchFamily="2" charset="0"/>
              </a:rPr>
              <a:t>Título</a:t>
            </a:r>
          </a:p>
        </p:txBody>
      </p:sp>
      <p:sp>
        <p:nvSpPr>
          <p:cNvPr id="15" name="Rectángulo 5">
            <a:extLst>
              <a:ext uri="{FF2B5EF4-FFF2-40B4-BE49-F238E27FC236}">
                <a16:creationId xmlns:a16="http://schemas.microsoft.com/office/drawing/2014/main" id="{0360D1AA-1B8A-A543-19B6-A093DD06E1F9}"/>
              </a:ext>
            </a:extLst>
          </p:cNvPr>
          <p:cNvSpPr/>
          <p:nvPr/>
        </p:nvSpPr>
        <p:spPr>
          <a:xfrm>
            <a:off x="609600" y="553318"/>
            <a:ext cx="290285" cy="290285"/>
          </a:xfrm>
          <a:prstGeom prst="rect">
            <a:avLst/>
          </a:prstGeom>
          <a:solidFill>
            <a:srgbClr val="7DB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7DBEB8"/>
              </a:solidFill>
            </a:endParaRPr>
          </a:p>
        </p:txBody>
      </p:sp>
      <p:cxnSp>
        <p:nvCxnSpPr>
          <p:cNvPr id="17" name="Conector recto 6">
            <a:extLst>
              <a:ext uri="{FF2B5EF4-FFF2-40B4-BE49-F238E27FC236}">
                <a16:creationId xmlns:a16="http://schemas.microsoft.com/office/drawing/2014/main" id="{AF1E92D7-BF25-3A33-1E61-F22964C91A98}"/>
              </a:ext>
            </a:extLst>
          </p:cNvPr>
          <p:cNvCxnSpPr>
            <a:cxnSpLocks/>
          </p:cNvCxnSpPr>
          <p:nvPr/>
        </p:nvCxnSpPr>
        <p:spPr>
          <a:xfrm>
            <a:off x="1830646" y="836911"/>
            <a:ext cx="4874954" cy="0"/>
          </a:xfrm>
          <a:prstGeom prst="line">
            <a:avLst/>
          </a:prstGeom>
          <a:ln w="28575">
            <a:solidFill>
              <a:srgbClr val="7DB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4">
            <a:extLst>
              <a:ext uri="{FF2B5EF4-FFF2-40B4-BE49-F238E27FC236}">
                <a16:creationId xmlns:a16="http://schemas.microsoft.com/office/drawing/2014/main" id="{E8556E6A-5AEB-2168-DD08-17FB2601CC6D}"/>
              </a:ext>
            </a:extLst>
          </p:cNvPr>
          <p:cNvSpPr txBox="1"/>
          <p:nvPr/>
        </p:nvSpPr>
        <p:spPr>
          <a:xfrm>
            <a:off x="609600" y="1279580"/>
            <a:ext cx="6561460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</a:rPr>
              <a:t>Texto</a:t>
            </a:r>
            <a:endParaRPr lang="es-CO" sz="1400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971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B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133ABB2-A424-481D-BABF-1089A896D98E}"/>
              </a:ext>
            </a:extLst>
          </p:cNvPr>
          <p:cNvSpPr txBox="1"/>
          <p:nvPr/>
        </p:nvSpPr>
        <p:spPr>
          <a:xfrm>
            <a:off x="1068614" y="549912"/>
            <a:ext cx="6561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chemeClr val="bg1"/>
                </a:solidFill>
                <a:latin typeface="Montserrat" pitchFamily="2" charset="0"/>
              </a:rPr>
              <a:t>Título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501CDB2-A100-4890-89C0-877FD3820256}"/>
              </a:ext>
            </a:extLst>
          </p:cNvPr>
          <p:cNvSpPr/>
          <p:nvPr/>
        </p:nvSpPr>
        <p:spPr>
          <a:xfrm>
            <a:off x="609600" y="553318"/>
            <a:ext cx="290285" cy="290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0CFE6F24-1A38-44B6-913C-CB74BD141E42}"/>
              </a:ext>
            </a:extLst>
          </p:cNvPr>
          <p:cNvCxnSpPr>
            <a:cxnSpLocks/>
          </p:cNvCxnSpPr>
          <p:nvPr/>
        </p:nvCxnSpPr>
        <p:spPr>
          <a:xfrm>
            <a:off x="1830646" y="836911"/>
            <a:ext cx="487495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4">
            <a:extLst>
              <a:ext uri="{FF2B5EF4-FFF2-40B4-BE49-F238E27FC236}">
                <a16:creationId xmlns:a16="http://schemas.microsoft.com/office/drawing/2014/main" id="{C0217753-83E5-4102-C105-D09ED61C7690}"/>
              </a:ext>
            </a:extLst>
          </p:cNvPr>
          <p:cNvSpPr txBox="1"/>
          <p:nvPr/>
        </p:nvSpPr>
        <p:spPr>
          <a:xfrm>
            <a:off x="609600" y="1438379"/>
            <a:ext cx="6561460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chemeClr val="bg1"/>
                </a:solidFill>
                <a:latin typeface="Montserrat" pitchFamily="2" charset="0"/>
              </a:rPr>
              <a:t>Texto</a:t>
            </a:r>
            <a:endParaRPr lang="es-CO" sz="1400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8" name="Imagen 2">
            <a:extLst>
              <a:ext uri="{FF2B5EF4-FFF2-40B4-BE49-F238E27FC236}">
                <a16:creationId xmlns:a16="http://schemas.microsoft.com/office/drawing/2014/main" id="{DE1742A7-A795-BE2B-53F1-1FF42F9BA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7919"/>
            <a:ext cx="12192000" cy="119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26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B9B068C-1BBE-4B23-9839-CF00846D6AE6}"/>
              </a:ext>
            </a:extLst>
          </p:cNvPr>
          <p:cNvSpPr txBox="1"/>
          <p:nvPr/>
        </p:nvSpPr>
        <p:spPr>
          <a:xfrm>
            <a:off x="4545106" y="753035"/>
            <a:ext cx="4693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DF09376-3DFC-4104-8730-5205154E7276}"/>
              </a:ext>
            </a:extLst>
          </p:cNvPr>
          <p:cNvSpPr/>
          <p:nvPr/>
        </p:nvSpPr>
        <p:spPr>
          <a:xfrm>
            <a:off x="0" y="5330168"/>
            <a:ext cx="12192000" cy="1527832"/>
          </a:xfrm>
          <a:prstGeom prst="rect">
            <a:avLst/>
          </a:prstGeom>
          <a:solidFill>
            <a:srgbClr val="7DBEB8"/>
          </a:solidFill>
          <a:ln>
            <a:solidFill>
              <a:srgbClr val="7DB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E4BCC8A-1FEE-4D3E-B502-A324E75DD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446" y="438720"/>
            <a:ext cx="3245107" cy="1690361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EEAB64E5-8AB6-40C7-A1EA-154768565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17986" y="5917024"/>
            <a:ext cx="4556025" cy="676999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FF3ACB49-A5F6-4FED-BE5E-7B0EC860701E}"/>
              </a:ext>
            </a:extLst>
          </p:cNvPr>
          <p:cNvCxnSpPr>
            <a:cxnSpLocks/>
            <a:stCxn id="11" idx="0"/>
          </p:cNvCxnSpPr>
          <p:nvPr/>
        </p:nvCxnSpPr>
        <p:spPr>
          <a:xfrm>
            <a:off x="6095999" y="5917024"/>
            <a:ext cx="0" cy="67699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A92DC04-B626-40E4-BC6D-F0F291F338E2}"/>
              </a:ext>
            </a:extLst>
          </p:cNvPr>
          <p:cNvSpPr/>
          <p:nvPr/>
        </p:nvSpPr>
        <p:spPr>
          <a:xfrm flipV="1">
            <a:off x="-2" y="5330167"/>
            <a:ext cx="12192000" cy="45719"/>
          </a:xfrm>
          <a:prstGeom prst="rect">
            <a:avLst/>
          </a:prstGeom>
          <a:solidFill>
            <a:srgbClr val="F9B336"/>
          </a:solidFill>
          <a:ln>
            <a:solidFill>
              <a:srgbClr val="7DB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EAAED23-3C2D-4B24-91E8-C5F69590C8C4}"/>
              </a:ext>
            </a:extLst>
          </p:cNvPr>
          <p:cNvSpPr txBox="1"/>
          <p:nvPr/>
        </p:nvSpPr>
        <p:spPr>
          <a:xfrm>
            <a:off x="3979154" y="5487011"/>
            <a:ext cx="4262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bg1"/>
                </a:solidFill>
                <a:latin typeface="Montserrat" pitchFamily="2" charset="0"/>
              </a:rPr>
              <a:t>Más información</a:t>
            </a:r>
            <a:endParaRPr lang="es-CO" sz="1200" b="1" dirty="0">
              <a:solidFill>
                <a:schemeClr val="bg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1810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6721</TotalTime>
  <Words>9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Montserrat</vt:lpstr>
      <vt:lpstr>Wingdings</vt:lpstr>
      <vt:lpstr>Tema de Office</vt:lpstr>
      <vt:lpstr>1_Tema de Office</vt:lpstr>
      <vt:lpstr>2_Tema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Florentino Marquez Ospina</dc:creator>
  <cp:keywords/>
  <dc:description/>
  <cp:lastModifiedBy>Juan Felipe Franco</cp:lastModifiedBy>
  <cp:revision>55</cp:revision>
  <dcterms:created xsi:type="dcterms:W3CDTF">2022-12-02T19:06:49Z</dcterms:created>
  <dcterms:modified xsi:type="dcterms:W3CDTF">2023-02-18T21:25:12Z</dcterms:modified>
  <cp:category/>
</cp:coreProperties>
</file>